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6858000" cy="9906000" type="A4"/>
  <p:notesSz cx="6745288" cy="988218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30" d="100"/>
          <a:sy n="130" d="100"/>
        </p:scale>
        <p:origin x="-366" y="-84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70405-FABE-43E0-AF58-F07EFB8232DC}" type="datetimeFigureOut">
              <a:rPr lang="en-GB" smtClean="0"/>
              <a:pPr/>
              <a:t>18/04/2014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B9B91-FCF8-4166-9705-98B220A36C5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70405-FABE-43E0-AF58-F07EFB8232DC}" type="datetimeFigureOut">
              <a:rPr lang="en-GB" smtClean="0"/>
              <a:pPr/>
              <a:t>18/04/2014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B9B91-FCF8-4166-9705-98B220A36C5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573264"/>
            <a:ext cx="1157288" cy="1220822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573264"/>
            <a:ext cx="3357563" cy="1220822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70405-FABE-43E0-AF58-F07EFB8232DC}" type="datetimeFigureOut">
              <a:rPr lang="en-GB" smtClean="0"/>
              <a:pPr/>
              <a:t>18/04/2014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B9B91-FCF8-4166-9705-98B220A36C5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70405-FABE-43E0-AF58-F07EFB8232DC}" type="datetimeFigureOut">
              <a:rPr lang="en-GB" smtClean="0"/>
              <a:pPr/>
              <a:t>18/04/2014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B9B91-FCF8-4166-9705-98B220A36C5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70405-FABE-43E0-AF58-F07EFB8232DC}" type="datetimeFigureOut">
              <a:rPr lang="en-GB" smtClean="0"/>
              <a:pPr/>
              <a:t>18/04/2014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B9B91-FCF8-4166-9705-98B220A36C5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3338690"/>
            <a:ext cx="2257425" cy="94428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3338690"/>
            <a:ext cx="2257425" cy="94428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70405-FABE-43E0-AF58-F07EFB8232DC}" type="datetimeFigureOut">
              <a:rPr lang="en-GB" smtClean="0"/>
              <a:pPr/>
              <a:t>18/04/2014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B9B91-FCF8-4166-9705-98B220A36C5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70405-FABE-43E0-AF58-F07EFB8232DC}" type="datetimeFigureOut">
              <a:rPr lang="en-GB" smtClean="0"/>
              <a:pPr/>
              <a:t>18/04/2014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B9B91-FCF8-4166-9705-98B220A36C5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70405-FABE-43E0-AF58-F07EFB8232DC}" type="datetimeFigureOut">
              <a:rPr lang="en-GB" smtClean="0"/>
              <a:pPr/>
              <a:t>18/04/2014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B9B91-FCF8-4166-9705-98B220A36C5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70405-FABE-43E0-AF58-F07EFB8232DC}" type="datetimeFigureOut">
              <a:rPr lang="en-GB" smtClean="0"/>
              <a:pPr/>
              <a:t>18/04/2014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B9B91-FCF8-4166-9705-98B220A36C5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70405-FABE-43E0-AF58-F07EFB8232DC}" type="datetimeFigureOut">
              <a:rPr lang="en-GB" smtClean="0"/>
              <a:pPr/>
              <a:t>18/04/2014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B9B91-FCF8-4166-9705-98B220A36C5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70405-FABE-43E0-AF58-F07EFB8232DC}" type="datetimeFigureOut">
              <a:rPr lang="en-GB" smtClean="0"/>
              <a:pPr/>
              <a:t>18/04/2014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B9B91-FCF8-4166-9705-98B220A36C5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311401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170405-FABE-43E0-AF58-F07EFB8232DC}" type="datetimeFigureOut">
              <a:rPr lang="en-GB" smtClean="0"/>
              <a:pPr/>
              <a:t>18/04/2014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FB9B91-FCF8-4166-9705-98B220A36C5D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png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2" descr="http://fc06.deviantart.net/fs70/f/2009/347/7/6/Random_Ink_Splatter_by_Icicle_Tricycle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6200000" flipV="1">
            <a:off x="-239520" y="6317264"/>
            <a:ext cx="4016898" cy="3160578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Rectangle 3"/>
          <p:cNvSpPr/>
          <p:nvPr/>
        </p:nvSpPr>
        <p:spPr>
          <a:xfrm>
            <a:off x="0" y="0"/>
            <a:ext cx="3429000" cy="4953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Back Cover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429000" y="0"/>
            <a:ext cx="3429000" cy="4953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Cover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4953000"/>
            <a:ext cx="3429000" cy="4953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pPr algn="r"/>
            <a:r>
              <a:rPr lang="en-GB" sz="1000" dirty="0" smtClean="0">
                <a:solidFill>
                  <a:schemeClr val="bg2">
                    <a:lumMod val="50000"/>
                  </a:schemeClr>
                </a:solidFill>
              </a:rPr>
              <a:t>13</a:t>
            </a:r>
            <a:endParaRPr lang="en-GB" sz="10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429000" y="4953000"/>
            <a:ext cx="3429000" cy="4953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pPr algn="r"/>
            <a:r>
              <a:rPr lang="en-GB" sz="1000" dirty="0" smtClean="0">
                <a:solidFill>
                  <a:schemeClr val="bg2">
                    <a:lumMod val="50000"/>
                  </a:schemeClr>
                </a:solidFill>
              </a:rPr>
              <a:t>2</a:t>
            </a:r>
            <a:endParaRPr lang="en-GB" sz="1000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8" name="Picture 7" descr="fckullma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361944">
            <a:off x="3587374" y="5075541"/>
            <a:ext cx="2920757" cy="39032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TextBox 8"/>
          <p:cNvSpPr txBox="1"/>
          <p:nvPr/>
        </p:nvSpPr>
        <p:spPr>
          <a:xfrm rot="20810865">
            <a:off x="3101099" y="5183716"/>
            <a:ext cx="2088232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latin typeface="Lucida Calligraphy" pitchFamily="66" charset="0"/>
              </a:rPr>
              <a:t>F.C. </a:t>
            </a:r>
            <a:r>
              <a:rPr lang="en-GB" sz="1400" dirty="0" err="1" smtClean="0">
                <a:latin typeface="Lucida Calligraphy" pitchFamily="66" charset="0"/>
              </a:rPr>
              <a:t>Kullman</a:t>
            </a:r>
            <a:r>
              <a:rPr lang="en-GB" sz="1400" dirty="0" smtClean="0">
                <a:latin typeface="Lucida Calligraphy" pitchFamily="66" charset="0"/>
              </a:rPr>
              <a:t>, </a:t>
            </a:r>
          </a:p>
          <a:p>
            <a:pPr algn="ctr"/>
            <a:r>
              <a:rPr lang="en-GB" sz="1400" dirty="0" smtClean="0">
                <a:latin typeface="Lucida Calligraphy" pitchFamily="66" charset="0"/>
              </a:rPr>
              <a:t>April ‘24</a:t>
            </a:r>
            <a:endParaRPr lang="en-GB" sz="1400" dirty="0">
              <a:latin typeface="Lucida Calligraphy" pitchFamily="66" charset="0"/>
            </a:endParaRPr>
          </a:p>
        </p:txBody>
      </p:sp>
      <p:pic>
        <p:nvPicPr>
          <p:cNvPr id="4098" name="Picture 2" descr="http://upload.wikimedia.org/wikipedia/commons/4/47/Back_cover_of_St_Cuthbert_Gospel.JPG"/>
          <p:cNvPicPr>
            <a:picLocks noChangeAspect="1" noChangeArrowheads="1"/>
          </p:cNvPicPr>
          <p:nvPr/>
        </p:nvPicPr>
        <p:blipFill>
          <a:blip r:embed="rId4" cstate="print"/>
          <a:srcRect r="2484"/>
          <a:stretch>
            <a:fillRect/>
          </a:stretch>
        </p:blipFill>
        <p:spPr bwMode="auto">
          <a:xfrm>
            <a:off x="-1" y="0"/>
            <a:ext cx="3429001" cy="4953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2" descr="http://upload.wikimedia.org/wikipedia/commons/4/47/Back_cover_of_St_Cuthbert_Gospel.JPG"/>
          <p:cNvPicPr>
            <a:picLocks noChangeAspect="1" noChangeArrowheads="1"/>
          </p:cNvPicPr>
          <p:nvPr/>
        </p:nvPicPr>
        <p:blipFill>
          <a:blip r:embed="rId4" cstate="print"/>
          <a:srcRect r="2484"/>
          <a:stretch>
            <a:fillRect/>
          </a:stretch>
        </p:blipFill>
        <p:spPr bwMode="auto">
          <a:xfrm flipH="1">
            <a:off x="3429000" y="0"/>
            <a:ext cx="3429000" cy="495300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TextBox 10"/>
          <p:cNvSpPr txBox="1"/>
          <p:nvPr/>
        </p:nvSpPr>
        <p:spPr>
          <a:xfrm>
            <a:off x="3645024" y="128464"/>
            <a:ext cx="288032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4800" dirty="0" smtClean="0">
                <a:solidFill>
                  <a:schemeClr val="bg2">
                    <a:lumMod val="50000"/>
                  </a:schemeClr>
                </a:solidFill>
                <a:latin typeface="Blackadder ITC" pitchFamily="82" charset="0"/>
              </a:rPr>
              <a:t>Notes</a:t>
            </a:r>
            <a:endParaRPr lang="en-GB" sz="4800" dirty="0">
              <a:solidFill>
                <a:schemeClr val="bg2">
                  <a:lumMod val="50000"/>
                </a:schemeClr>
              </a:solidFill>
              <a:latin typeface="Blackadder ITC" pitchFamily="82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717032" y="4090065"/>
            <a:ext cx="2880320" cy="43088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200" dirty="0" smtClean="0">
                <a:solidFill>
                  <a:schemeClr val="bg2">
                    <a:lumMod val="50000"/>
                  </a:schemeClr>
                </a:solidFill>
                <a:latin typeface="Blackadder ITC" pitchFamily="82" charset="0"/>
              </a:rPr>
              <a:t>D. </a:t>
            </a:r>
            <a:r>
              <a:rPr lang="en-GB" sz="2200" dirty="0" err="1" smtClean="0">
                <a:solidFill>
                  <a:schemeClr val="bg2">
                    <a:lumMod val="50000"/>
                  </a:schemeClr>
                </a:solidFill>
                <a:latin typeface="Blackadder ITC" pitchFamily="82" charset="0"/>
              </a:rPr>
              <a:t>Henslow</a:t>
            </a:r>
            <a:r>
              <a:rPr lang="en-GB" sz="2200" dirty="0" smtClean="0">
                <a:solidFill>
                  <a:schemeClr val="bg2">
                    <a:lumMod val="50000"/>
                  </a:schemeClr>
                </a:solidFill>
                <a:latin typeface="Blackadder ITC" pitchFamily="82" charset="0"/>
              </a:rPr>
              <a:t>. 1924</a:t>
            </a:r>
            <a:endParaRPr lang="en-GB" sz="2200" dirty="0">
              <a:solidFill>
                <a:schemeClr val="bg2">
                  <a:lumMod val="50000"/>
                </a:schemeClr>
              </a:solidFill>
              <a:latin typeface="Blackadder ITC" pitchFamily="82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573016" y="8121352"/>
            <a:ext cx="3284984" cy="175432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200" dirty="0" err="1" smtClean="0">
                <a:latin typeface="Lucida Calligraphy" pitchFamily="66" charset="0"/>
              </a:rPr>
              <a:t>Kullman</a:t>
            </a:r>
            <a:r>
              <a:rPr lang="en-GB" sz="1200" dirty="0" smtClean="0">
                <a:latin typeface="Lucida Calligraphy" pitchFamily="66" charset="0"/>
              </a:rPr>
              <a:t> knows occult! We are armed with secret knowledge to fight the cancer in society. </a:t>
            </a:r>
          </a:p>
          <a:p>
            <a:endParaRPr lang="en-GB" sz="1200" dirty="0" smtClean="0">
              <a:latin typeface="Lucida Calligraphy" pitchFamily="66" charset="0"/>
            </a:endParaRPr>
          </a:p>
          <a:p>
            <a:r>
              <a:rPr lang="en-GB" sz="1200" dirty="0" smtClean="0">
                <a:latin typeface="Lucida Calligraphy" pitchFamily="66" charset="0"/>
              </a:rPr>
              <a:t>Evidence gathering was slow business but piece by piece it all is starting to fall into place!</a:t>
            </a:r>
          </a:p>
          <a:p>
            <a:endParaRPr lang="en-GB" sz="1200" dirty="0" smtClean="0">
              <a:latin typeface="Lucida Calligraphy" pitchFamily="66" charset="0"/>
            </a:endParaRPr>
          </a:p>
          <a:p>
            <a:r>
              <a:rPr lang="en-GB" sz="1200" u="sng" dirty="0" smtClean="0">
                <a:latin typeface="Lucida Calligraphy" pitchFamily="66" charset="0"/>
              </a:rPr>
              <a:t>LA is critical!!!</a:t>
            </a:r>
            <a:endParaRPr lang="en-GB" sz="1200" u="sng" dirty="0">
              <a:latin typeface="Lucida Calligraphy" pitchFamily="66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 rot="21323021">
            <a:off x="413761" y="7643905"/>
            <a:ext cx="2633304" cy="138499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2800" dirty="0" smtClean="0">
                <a:latin typeface="Lucida Calligraphy" pitchFamily="66" charset="0"/>
              </a:rPr>
              <a:t>Walter will know what to do...</a:t>
            </a:r>
            <a:endParaRPr lang="en-GB" sz="2800" dirty="0">
              <a:latin typeface="Lucida Calligraphy" pitchFamily="66" charset="0"/>
            </a:endParaRPr>
          </a:p>
        </p:txBody>
      </p:sp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5" cstate="print"/>
          <a:srcRect l="12200" t="59931" r="55250"/>
          <a:stretch>
            <a:fillRect/>
          </a:stretch>
        </p:blipFill>
        <p:spPr bwMode="auto">
          <a:xfrm rot="21174238" flipH="1">
            <a:off x="292278" y="5199466"/>
            <a:ext cx="2939803" cy="18601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8" name="Rectangle 17"/>
          <p:cNvSpPr/>
          <p:nvPr/>
        </p:nvSpPr>
        <p:spPr>
          <a:xfrm>
            <a:off x="0" y="0"/>
            <a:ext cx="6858000" cy="9906000"/>
          </a:xfrm>
          <a:prstGeom prst="rect">
            <a:avLst/>
          </a:prstGeom>
          <a:noFill/>
          <a:ln w="31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8999" y="4953000"/>
            <a:ext cx="3365879" cy="33123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" name="Picture 2" descr="http://fc06.deviantart.net/fs70/f/2009/347/7/6/Random_Ink_Splatter_by_Icicle_Tricycle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 flipV="1">
            <a:off x="3356992" y="5097016"/>
            <a:ext cx="3528393" cy="4808984"/>
          </a:xfrm>
          <a:prstGeom prst="rect">
            <a:avLst/>
          </a:prstGeom>
          <a:noFill/>
          <a:ln>
            <a:noFill/>
          </a:ln>
        </p:spPr>
      </p:pic>
      <p:pic>
        <p:nvPicPr>
          <p:cNvPr id="3074" name="Picture 2" descr="http://fc06.deviantart.net/fs70/f/2009/347/7/6/Random_Ink_Splatter_by_Icicle_Tricycle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428999" y="0"/>
            <a:ext cx="3528393" cy="4808984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9" descr="vincentstack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-23464" y="2864768"/>
            <a:ext cx="3456384" cy="21602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Rectangle 3"/>
          <p:cNvSpPr/>
          <p:nvPr/>
        </p:nvSpPr>
        <p:spPr>
          <a:xfrm>
            <a:off x="0" y="0"/>
            <a:ext cx="3429000" cy="4953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pPr algn="r"/>
            <a:r>
              <a:rPr lang="en-GB" sz="1000" dirty="0" smtClean="0">
                <a:solidFill>
                  <a:schemeClr val="bg2">
                    <a:lumMod val="50000"/>
                  </a:schemeClr>
                </a:solidFill>
              </a:rPr>
              <a:t>1</a:t>
            </a:r>
            <a:endParaRPr lang="en-GB" sz="10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429000" y="0"/>
            <a:ext cx="3429000" cy="4953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pPr algn="r"/>
            <a:r>
              <a:rPr lang="en-GB" sz="1000" dirty="0" smtClean="0">
                <a:solidFill>
                  <a:schemeClr val="bg2">
                    <a:lumMod val="50000"/>
                  </a:schemeClr>
                </a:solidFill>
              </a:rPr>
              <a:t>14</a:t>
            </a:r>
            <a:endParaRPr lang="en-GB" sz="10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4953000"/>
            <a:ext cx="3429000" cy="4953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pPr algn="r"/>
            <a:r>
              <a:rPr lang="en-GB" sz="1000" dirty="0" smtClean="0">
                <a:solidFill>
                  <a:schemeClr val="bg2">
                    <a:lumMod val="50000"/>
                  </a:schemeClr>
                </a:solidFill>
                <a:latin typeface="Lucida Calligraphy" pitchFamily="66" charset="0"/>
              </a:rPr>
              <a:t>3</a:t>
            </a:r>
            <a:endParaRPr lang="en-GB" sz="1000" dirty="0">
              <a:solidFill>
                <a:schemeClr val="bg2">
                  <a:lumMod val="50000"/>
                </a:schemeClr>
              </a:solidFill>
              <a:latin typeface="Lucida Calligraphy" pitchFamily="66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429000" y="4953000"/>
            <a:ext cx="3429000" cy="4953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pPr algn="r"/>
            <a:r>
              <a:rPr lang="en-GB" sz="1000" dirty="0" smtClean="0">
                <a:solidFill>
                  <a:schemeClr val="bg2">
                    <a:lumMod val="50000"/>
                  </a:schemeClr>
                </a:solidFill>
                <a:latin typeface="Lucida Calligraphy" pitchFamily="66" charset="0"/>
              </a:rPr>
              <a:t>12</a:t>
            </a:r>
            <a:endParaRPr lang="en-GB" sz="1000" dirty="0">
              <a:solidFill>
                <a:schemeClr val="bg2">
                  <a:lumMod val="50000"/>
                </a:schemeClr>
              </a:solidFill>
              <a:latin typeface="Lucida Calligraphy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 rot="21036407">
            <a:off x="45501" y="3832999"/>
            <a:ext cx="1080120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200" dirty="0" smtClean="0">
                <a:latin typeface="Lucida Calligraphy" pitchFamily="66" charset="0"/>
              </a:rPr>
              <a:t>Vincent Stack ‘24</a:t>
            </a:r>
            <a:endParaRPr lang="en-GB" sz="1200" dirty="0">
              <a:latin typeface="Lucida Calligraphy" pitchFamily="66" charset="0"/>
            </a:endParaRPr>
          </a:p>
        </p:txBody>
      </p:sp>
      <p:pic>
        <p:nvPicPr>
          <p:cNvPr id="12" name="Picture 11" descr="portrait_sketch_by_davidhakobian-d6bdafk.jpg"/>
          <p:cNvPicPr>
            <a:picLocks noChangeAspect="1"/>
          </p:cNvPicPr>
          <p:nvPr/>
        </p:nvPicPr>
        <p:blipFill>
          <a:blip r:embed="rId5" cstate="print"/>
          <a:srcRect b="9281"/>
          <a:stretch>
            <a:fillRect/>
          </a:stretch>
        </p:blipFill>
        <p:spPr>
          <a:xfrm rot="216260">
            <a:off x="380047" y="5371081"/>
            <a:ext cx="2857500" cy="38884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3" name="TextBox 12"/>
          <p:cNvSpPr txBox="1"/>
          <p:nvPr/>
        </p:nvSpPr>
        <p:spPr>
          <a:xfrm>
            <a:off x="1642153" y="5103962"/>
            <a:ext cx="1728192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200" dirty="0" smtClean="0">
                <a:latin typeface="Lucida Calligraphy" pitchFamily="66" charset="0"/>
              </a:rPr>
              <a:t>Katherine Clark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16632" y="128464"/>
            <a:ext cx="3284984" cy="258532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200" dirty="0" smtClean="0">
                <a:latin typeface="Lucida Calligraphy" pitchFamily="66" charset="0"/>
              </a:rPr>
              <a:t>At Walter’s insistence we have formed a little band of detectives. Walter and I were joined by </a:t>
            </a:r>
            <a:r>
              <a:rPr lang="en-GB" sz="1200" dirty="0" err="1" smtClean="0">
                <a:latin typeface="Lucida Calligraphy" pitchFamily="66" charset="0"/>
              </a:rPr>
              <a:t>Kullman</a:t>
            </a:r>
            <a:r>
              <a:rPr lang="en-GB" sz="1200" dirty="0" smtClean="0">
                <a:latin typeface="Lucida Calligraphy" pitchFamily="66" charset="0"/>
              </a:rPr>
              <a:t>, Katherine Clark and Mr. Stack. Following trail of a group with evil intentions.</a:t>
            </a:r>
          </a:p>
          <a:p>
            <a:endParaRPr lang="en-GB" sz="1200" dirty="0" smtClean="0">
              <a:latin typeface="Lucida Calligraphy" pitchFamily="66" charset="0"/>
            </a:endParaRPr>
          </a:p>
          <a:p>
            <a:r>
              <a:rPr lang="en-GB" sz="1200" dirty="0" smtClean="0">
                <a:latin typeface="Lucida Calligraphy" pitchFamily="66" charset="0"/>
              </a:rPr>
              <a:t>Need photographs / recordings....</a:t>
            </a:r>
          </a:p>
          <a:p>
            <a:endParaRPr lang="en-GB" sz="1200" dirty="0" smtClean="0">
              <a:latin typeface="Lucida Calligraphy" pitchFamily="66" charset="0"/>
            </a:endParaRPr>
          </a:p>
          <a:p>
            <a:endParaRPr lang="en-GB" dirty="0" smtClean="0">
              <a:latin typeface="Lucida Calligraphy" pitchFamily="66" charset="0"/>
            </a:endParaRPr>
          </a:p>
          <a:p>
            <a:r>
              <a:rPr lang="en-GB" dirty="0" smtClean="0">
                <a:latin typeface="Lucida Calligraphy" pitchFamily="66" charset="0"/>
              </a:rPr>
              <a:t>Vincent room 225, DON’T FORGET!</a:t>
            </a:r>
            <a:endParaRPr lang="en-GB" dirty="0">
              <a:latin typeface="Lucida Calligraphy" pitchFamily="66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 rot="21316583">
            <a:off x="260648" y="9273480"/>
            <a:ext cx="2952328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200" dirty="0" smtClean="0">
                <a:latin typeface="Lucida Calligraphy" pitchFamily="66" charset="0"/>
              </a:rPr>
              <a:t>Katherine knows, her camera doesn’t lie...she has seen...when?</a:t>
            </a:r>
            <a:endParaRPr lang="en-GB" sz="1200" dirty="0">
              <a:latin typeface="Lucida Calligraphy" pitchFamily="66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 rot="218358">
            <a:off x="3573016" y="8100068"/>
            <a:ext cx="3284984" cy="175432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Lucida Calligraphy" pitchFamily="66" charset="0"/>
              </a:rPr>
              <a:t>It was the cult’s fault fornicating their wickedness to drawn it close. I </a:t>
            </a:r>
            <a:r>
              <a:rPr lang="en-GB" u="dbl" dirty="0" smtClean="0">
                <a:latin typeface="Lucida Calligraphy" pitchFamily="66" charset="0"/>
              </a:rPr>
              <a:t>must</a:t>
            </a:r>
            <a:r>
              <a:rPr lang="en-GB" dirty="0" smtClean="0">
                <a:latin typeface="Lucida Calligraphy" pitchFamily="66" charset="0"/>
              </a:rPr>
              <a:t> not see...</a:t>
            </a:r>
          </a:p>
          <a:p>
            <a:endParaRPr lang="en-GB" dirty="0" smtClean="0">
              <a:latin typeface="Lucida Calligraphy" pitchFamily="66" charset="0"/>
            </a:endParaRPr>
          </a:p>
          <a:p>
            <a:r>
              <a:rPr lang="en-GB" dirty="0" smtClean="0">
                <a:latin typeface="Lucida Calligraphy" pitchFamily="66" charset="0"/>
              </a:rPr>
              <a:t>The mouths follow me...</a:t>
            </a:r>
            <a:endParaRPr lang="en-GB" dirty="0">
              <a:latin typeface="Lucida Calligraphy" pitchFamily="66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 rot="607812">
            <a:off x="4303849" y="1443184"/>
            <a:ext cx="2020691" cy="193899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4000" dirty="0" smtClean="0">
                <a:latin typeface="Lucida Calligraphy" pitchFamily="66" charset="0"/>
              </a:rPr>
              <a:t>Are they dead?</a:t>
            </a:r>
            <a:endParaRPr lang="en-GB" sz="4000" dirty="0">
              <a:latin typeface="Lucida Calligraphy" pitchFamily="66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6858000" cy="9906000"/>
          </a:xfrm>
          <a:prstGeom prst="rect">
            <a:avLst/>
          </a:prstGeom>
          <a:noFill/>
          <a:ln w="31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1" name="Straight Connector 20"/>
          <p:cNvCxnSpPr>
            <a:stCxn id="19" idx="1"/>
            <a:endCxn id="19" idx="3"/>
          </p:cNvCxnSpPr>
          <p:nvPr/>
        </p:nvCxnSpPr>
        <p:spPr>
          <a:xfrm rot="10800000" flipH="1">
            <a:off x="0" y="4953000"/>
            <a:ext cx="6858000" cy="1588"/>
          </a:xfrm>
          <a:prstGeom prst="line">
            <a:avLst/>
          </a:prstGeom>
          <a:ln w="3175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0" y="920552"/>
            <a:ext cx="3284984" cy="35435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Picture 2" descr="http://fc06.deviantart.net/fs70/f/2009/347/7/6/Random_Ink_Splatter_by_Icicle_Tricycle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-1" y="0"/>
            <a:ext cx="3564846" cy="3816424"/>
          </a:xfrm>
          <a:prstGeom prst="rect">
            <a:avLst/>
          </a:prstGeom>
          <a:noFill/>
          <a:ln>
            <a:noFill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/>
          <a:srcRect l="6191" t="1716" r="2782"/>
          <a:stretch>
            <a:fillRect/>
          </a:stretch>
        </p:blipFill>
        <p:spPr bwMode="auto">
          <a:xfrm>
            <a:off x="3429000" y="-1"/>
            <a:ext cx="3429000" cy="37145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Picture 2" descr="http://fc06.deviantart.net/fs70/f/2009/347/7/6/Random_Ink_Splatter_by_Icicle_Tricycle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35937"/>
          <a:stretch>
            <a:fillRect/>
          </a:stretch>
        </p:blipFill>
        <p:spPr bwMode="auto">
          <a:xfrm flipH="1" flipV="1">
            <a:off x="3329607" y="1856656"/>
            <a:ext cx="3528393" cy="3080792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4952999"/>
            <a:ext cx="6858000" cy="49262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Rectangle 3"/>
          <p:cNvSpPr/>
          <p:nvPr/>
        </p:nvSpPr>
        <p:spPr>
          <a:xfrm>
            <a:off x="0" y="0"/>
            <a:ext cx="3429000" cy="4953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pPr algn="r"/>
            <a:r>
              <a:rPr lang="en-GB" sz="1000" dirty="0" smtClean="0">
                <a:solidFill>
                  <a:schemeClr val="bg2">
                    <a:lumMod val="50000"/>
                  </a:schemeClr>
                </a:solidFill>
                <a:latin typeface="Lucida Calligraphy" pitchFamily="66" charset="0"/>
              </a:rPr>
              <a:t>5</a:t>
            </a:r>
            <a:endParaRPr lang="en-GB" sz="1000" dirty="0">
              <a:solidFill>
                <a:schemeClr val="bg2">
                  <a:lumMod val="50000"/>
                </a:schemeClr>
              </a:solidFill>
              <a:latin typeface="Lucida Calligraphy" pitchFamily="66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429000" y="0"/>
            <a:ext cx="3429000" cy="4953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pPr algn="r"/>
            <a:r>
              <a:rPr lang="en-GB" sz="1000" dirty="0" smtClean="0">
                <a:solidFill>
                  <a:schemeClr val="bg2">
                    <a:lumMod val="50000"/>
                  </a:schemeClr>
                </a:solidFill>
                <a:latin typeface="Lucida Calligraphy" pitchFamily="66" charset="0"/>
              </a:rPr>
              <a:t>10</a:t>
            </a:r>
            <a:endParaRPr lang="en-GB" sz="1000" dirty="0">
              <a:solidFill>
                <a:schemeClr val="bg2">
                  <a:lumMod val="50000"/>
                </a:schemeClr>
              </a:solidFill>
              <a:latin typeface="Lucida Calligraphy" pitchFamily="66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4953000"/>
            <a:ext cx="3429000" cy="4953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pPr algn="r"/>
            <a:r>
              <a:rPr lang="en-GB" sz="1000" dirty="0" smtClean="0">
                <a:solidFill>
                  <a:schemeClr val="bg2">
                    <a:lumMod val="50000"/>
                  </a:schemeClr>
                </a:solidFill>
              </a:rPr>
              <a:t>7</a:t>
            </a:r>
            <a:endParaRPr lang="en-GB" sz="10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429000" y="4953000"/>
            <a:ext cx="3429000" cy="4953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pPr algn="r"/>
            <a:r>
              <a:rPr lang="en-GB" sz="1000" dirty="0" smtClean="0">
                <a:solidFill>
                  <a:schemeClr val="bg2">
                    <a:lumMod val="50000"/>
                  </a:schemeClr>
                </a:solidFill>
              </a:rPr>
              <a:t>8</a:t>
            </a:r>
            <a:endParaRPr lang="en-GB" sz="10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 rot="303916">
            <a:off x="114026" y="299843"/>
            <a:ext cx="3429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600" dirty="0" smtClean="0">
                <a:latin typeface="Lucida Calligraphy" pitchFamily="66" charset="0"/>
              </a:rPr>
              <a:t>Dancing around with wild excess how they sicken me with their ways....</a:t>
            </a:r>
            <a:endParaRPr lang="en-GB" sz="1600" dirty="0">
              <a:latin typeface="Lucida Calligraphy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 rot="21404915">
            <a:off x="260117" y="4358230"/>
            <a:ext cx="3107888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Lucida Calligraphy" pitchFamily="66" charset="0"/>
              </a:rPr>
              <a:t>Abhorrent mouths....</a:t>
            </a:r>
            <a:endParaRPr lang="en-GB" dirty="0">
              <a:latin typeface="Lucida Calligraphy" pitchFamily="66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 rot="21387796">
            <a:off x="3717032" y="3597406"/>
            <a:ext cx="2736304" cy="120032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Lucida Calligraphy" pitchFamily="66" charset="0"/>
              </a:rPr>
              <a:t>I cannot feel it close. Real? Real?</a:t>
            </a:r>
          </a:p>
          <a:p>
            <a:r>
              <a:rPr lang="en-GB" dirty="0" smtClean="0">
                <a:latin typeface="Lucida Calligraphy" pitchFamily="66" charset="0"/>
              </a:rPr>
              <a:t>Must get back home, away from it...</a:t>
            </a:r>
            <a:endParaRPr lang="en-GB" dirty="0">
              <a:latin typeface="Lucida Calligraphy" pitchFamily="66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0" y="0"/>
            <a:ext cx="6858000" cy="9906000"/>
          </a:xfrm>
          <a:prstGeom prst="rect">
            <a:avLst/>
          </a:prstGeom>
          <a:noFill/>
          <a:ln w="31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6" name="Straight Connector 15"/>
          <p:cNvCxnSpPr/>
          <p:nvPr/>
        </p:nvCxnSpPr>
        <p:spPr>
          <a:xfrm rot="10800000" flipH="1">
            <a:off x="0" y="4953000"/>
            <a:ext cx="6858000" cy="1588"/>
          </a:xfrm>
          <a:prstGeom prst="line">
            <a:avLst/>
          </a:prstGeom>
          <a:ln w="3175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Picture 2" descr="http://fc06.deviantart.net/fs70/f/2009/347/7/6/Random_Ink_Splatter_by_Icicle_Tricycle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6200000" flipH="1">
            <a:off x="91472" y="4789520"/>
            <a:ext cx="2592288" cy="277523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2" descr="http://fc06.deviantart.net/fs70/f/2009/347/7/6/Random_Ink_Splatter_by_Icicle_Tricycle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28875"/>
          <a:stretch>
            <a:fillRect/>
          </a:stretch>
        </p:blipFill>
        <p:spPr bwMode="auto">
          <a:xfrm>
            <a:off x="0" y="7401272"/>
            <a:ext cx="3140968" cy="252028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Picture 2" descr="http://fc06.deviantart.net/fs70/f/2009/347/7/6/Random_Ink_Splatter_by_Icicle_Tricycle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V="1">
            <a:off x="3356991" y="5097016"/>
            <a:ext cx="3528393" cy="4808984"/>
          </a:xfrm>
          <a:prstGeom prst="rect">
            <a:avLst/>
          </a:prstGeom>
          <a:noFill/>
          <a:ln>
            <a:noFill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1596" y="0"/>
            <a:ext cx="2658110" cy="4953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Rectangle 3"/>
          <p:cNvSpPr/>
          <p:nvPr/>
        </p:nvSpPr>
        <p:spPr>
          <a:xfrm>
            <a:off x="0" y="0"/>
            <a:ext cx="3429000" cy="4953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pPr algn="r"/>
            <a:r>
              <a:rPr lang="en-GB" sz="1000" dirty="0" smtClean="0">
                <a:solidFill>
                  <a:schemeClr val="bg2">
                    <a:lumMod val="50000"/>
                  </a:schemeClr>
                </a:solidFill>
              </a:rPr>
              <a:t>11</a:t>
            </a:r>
            <a:endParaRPr lang="en-GB" sz="10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429000" y="0"/>
            <a:ext cx="3429000" cy="4953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pPr algn="r"/>
            <a:r>
              <a:rPr lang="en-GB" sz="1000" dirty="0" smtClean="0">
                <a:solidFill>
                  <a:schemeClr val="bg2">
                    <a:lumMod val="50000"/>
                  </a:schemeClr>
                </a:solidFill>
              </a:rPr>
              <a:t>4</a:t>
            </a:r>
            <a:endParaRPr lang="en-GB" sz="10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4953000"/>
            <a:ext cx="3429000" cy="4953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pPr algn="r"/>
            <a:r>
              <a:rPr lang="en-GB" sz="1000" dirty="0" smtClean="0">
                <a:solidFill>
                  <a:schemeClr val="bg2">
                    <a:lumMod val="50000"/>
                  </a:schemeClr>
                </a:solidFill>
              </a:rPr>
              <a:t>9</a:t>
            </a:r>
            <a:endParaRPr lang="en-GB" sz="10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429000" y="4953000"/>
            <a:ext cx="3429000" cy="4953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pPr algn="r"/>
            <a:r>
              <a:rPr lang="en-GB" sz="1000" dirty="0" smtClean="0">
                <a:solidFill>
                  <a:schemeClr val="bg2">
                    <a:lumMod val="50000"/>
                  </a:schemeClr>
                </a:solidFill>
              </a:rPr>
              <a:t>6</a:t>
            </a:r>
            <a:endParaRPr lang="en-GB" sz="1000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8" name="Picture 7" descr="walterwinston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501008" y="1"/>
            <a:ext cx="2419805" cy="33688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TextBox 8"/>
          <p:cNvSpPr txBox="1"/>
          <p:nvPr/>
        </p:nvSpPr>
        <p:spPr>
          <a:xfrm rot="578452">
            <a:off x="5161304" y="666183"/>
            <a:ext cx="1584176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latin typeface="Lucida Calligraphy" pitchFamily="66" charset="0"/>
              </a:rPr>
              <a:t>To my friend </a:t>
            </a:r>
          </a:p>
          <a:p>
            <a:pPr algn="ctr"/>
            <a:r>
              <a:rPr lang="en-GB" sz="1200" dirty="0" smtClean="0">
                <a:latin typeface="Lucida Calligraphy" pitchFamily="66" charset="0"/>
              </a:rPr>
              <a:t>Walter Winston,</a:t>
            </a:r>
          </a:p>
          <a:p>
            <a:pPr algn="ctr"/>
            <a:r>
              <a:rPr lang="en-GB" sz="1200" dirty="0" smtClean="0">
                <a:latin typeface="Lucida Calligraphy" pitchFamily="66" charset="0"/>
              </a:rPr>
              <a:t> 1924</a:t>
            </a:r>
            <a:endParaRPr lang="en-GB" sz="1200" dirty="0">
              <a:latin typeface="Lucida Calligraphy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 rot="21247766">
            <a:off x="5561522" y="2434250"/>
            <a:ext cx="1224136" cy="101566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200" dirty="0" smtClean="0">
                <a:latin typeface="Lucida Calligraphy" pitchFamily="66" charset="0"/>
              </a:rPr>
              <a:t>Walter organised flight...BA    airfield 11</a:t>
            </a:r>
            <a:r>
              <a:rPr lang="en-GB" sz="1200" baseline="30000" dirty="0" smtClean="0">
                <a:latin typeface="Lucida Calligraphy" pitchFamily="66" charset="0"/>
              </a:rPr>
              <a:t>th,</a:t>
            </a:r>
            <a:r>
              <a:rPr lang="en-GB" sz="1200" dirty="0" smtClean="0">
                <a:latin typeface="Lucida Calligraphy" pitchFamily="66" charset="0"/>
              </a:rPr>
              <a:t> 10pm</a:t>
            </a:r>
            <a:endParaRPr lang="en-GB" sz="1200" dirty="0">
              <a:latin typeface="Lucida Calligraphy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573016" y="3584848"/>
            <a:ext cx="2952328" cy="132343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600" dirty="0" smtClean="0">
                <a:latin typeface="Lucida Calligraphy" pitchFamily="66" charset="0"/>
              </a:rPr>
              <a:t>Thing with the mouths, they are trying to bring it here....Think </a:t>
            </a:r>
            <a:r>
              <a:rPr lang="en-GB" sz="1600" dirty="0" err="1" smtClean="0">
                <a:latin typeface="Lucida Calligraphy" pitchFamily="66" charset="0"/>
              </a:rPr>
              <a:t>damnit</a:t>
            </a:r>
            <a:r>
              <a:rPr lang="en-GB" sz="1600" dirty="0" smtClean="0">
                <a:latin typeface="Lucida Calligraphy" pitchFamily="66" charset="0"/>
              </a:rPr>
              <a:t>!! </a:t>
            </a:r>
          </a:p>
          <a:p>
            <a:r>
              <a:rPr lang="en-GB" sz="1600" dirty="0" smtClean="0">
                <a:latin typeface="Lucida Calligraphy" pitchFamily="66" charset="0"/>
              </a:rPr>
              <a:t>Why LA?? Thousand mouths incarnation...</a:t>
            </a:r>
            <a:endParaRPr lang="en-GB" sz="1600" dirty="0">
              <a:latin typeface="Lucida Calligraphy" pitchFamily="66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573016" y="5097016"/>
            <a:ext cx="3096344" cy="452431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600" dirty="0" smtClean="0">
                <a:latin typeface="Lucida Calligraphy" pitchFamily="66" charset="0"/>
              </a:rPr>
              <a:t>Vincent has brought bombs to destroy the barn and the thing they have brought.</a:t>
            </a:r>
          </a:p>
          <a:p>
            <a:endParaRPr lang="en-GB" sz="1600" dirty="0" smtClean="0">
              <a:latin typeface="Lucida Calligraphy" pitchFamily="66" charset="0"/>
            </a:endParaRPr>
          </a:p>
          <a:p>
            <a:r>
              <a:rPr lang="en-GB" sz="1600" dirty="0" smtClean="0">
                <a:latin typeface="Lucida Calligraphy" pitchFamily="66" charset="0"/>
              </a:rPr>
              <a:t>I ran from it like a dog....</a:t>
            </a:r>
          </a:p>
          <a:p>
            <a:endParaRPr lang="en-GB" sz="1600" dirty="0" smtClean="0">
              <a:latin typeface="Lucida Calligraphy" pitchFamily="66" charset="0"/>
            </a:endParaRPr>
          </a:p>
          <a:p>
            <a:r>
              <a:rPr lang="en-GB" sz="1600" dirty="0" smtClean="0">
                <a:latin typeface="Lucida Calligraphy" pitchFamily="66" charset="0"/>
              </a:rPr>
              <a:t>Why us, what happened? Mouths in my brain when?? </a:t>
            </a:r>
          </a:p>
          <a:p>
            <a:endParaRPr lang="en-GB" sz="1600" dirty="0" smtClean="0">
              <a:latin typeface="Lucida Calligraphy" pitchFamily="66" charset="0"/>
            </a:endParaRPr>
          </a:p>
          <a:p>
            <a:r>
              <a:rPr lang="en-GB" sz="1600" dirty="0" smtClean="0">
                <a:latin typeface="Lucida Calligraphy" pitchFamily="66" charset="0"/>
              </a:rPr>
              <a:t>It....I?</a:t>
            </a:r>
          </a:p>
          <a:p>
            <a:endParaRPr lang="en-GB" sz="1600" dirty="0" smtClean="0">
              <a:latin typeface="Lucida Calligraphy" pitchFamily="66" charset="0"/>
            </a:endParaRPr>
          </a:p>
          <a:p>
            <a:r>
              <a:rPr lang="en-GB" sz="1600" dirty="0" smtClean="0">
                <a:latin typeface="Lucida Calligraphy" pitchFamily="66" charset="0"/>
              </a:rPr>
              <a:t>Beyond our mortal understanding. Against nature with its mouths...</a:t>
            </a:r>
          </a:p>
          <a:p>
            <a:endParaRPr lang="en-GB" sz="1600" dirty="0" smtClean="0">
              <a:latin typeface="Lucida Calligraphy" pitchFamily="66" charset="0"/>
            </a:endParaRPr>
          </a:p>
          <a:p>
            <a:r>
              <a:rPr lang="en-GB" sz="1600" dirty="0" smtClean="0">
                <a:latin typeface="Lucida Calligraphy" pitchFamily="66" charset="0"/>
              </a:rPr>
              <a:t>Why? Did it get them??</a:t>
            </a:r>
            <a:endParaRPr lang="en-GB" sz="1600" dirty="0">
              <a:latin typeface="Lucida Calligraphy" pitchFamily="66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 rot="156251">
            <a:off x="44624" y="704528"/>
            <a:ext cx="1080120" cy="369331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Lucida Calligraphy" pitchFamily="66" charset="0"/>
              </a:rPr>
              <a:t>It should not exist in this world.</a:t>
            </a:r>
          </a:p>
          <a:p>
            <a:endParaRPr lang="en-GB" dirty="0" smtClean="0">
              <a:latin typeface="Lucida Calligraphy" pitchFamily="66" charset="0"/>
            </a:endParaRPr>
          </a:p>
          <a:p>
            <a:r>
              <a:rPr lang="en-GB" dirty="0" smtClean="0">
                <a:latin typeface="Lucida Calligraphy" pitchFamily="66" charset="0"/>
              </a:rPr>
              <a:t>So many mouths to feed its desires.</a:t>
            </a:r>
            <a:endParaRPr lang="en-GB" dirty="0">
              <a:latin typeface="Lucida Calligraphy" pitchFamily="66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0" y="0"/>
            <a:ext cx="6858000" cy="9906000"/>
          </a:xfrm>
          <a:prstGeom prst="rect">
            <a:avLst/>
          </a:prstGeom>
          <a:noFill/>
          <a:ln w="31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7" name="Straight Connector 16"/>
          <p:cNvCxnSpPr/>
          <p:nvPr/>
        </p:nvCxnSpPr>
        <p:spPr>
          <a:xfrm rot="10800000" flipH="1">
            <a:off x="0" y="4953000"/>
            <a:ext cx="6858000" cy="1588"/>
          </a:xfrm>
          <a:prstGeom prst="line">
            <a:avLst/>
          </a:prstGeom>
          <a:ln w="3175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 cstate="print"/>
          <a:srcRect t="2000"/>
          <a:stretch>
            <a:fillRect/>
          </a:stretch>
        </p:blipFill>
        <p:spPr bwMode="auto">
          <a:xfrm>
            <a:off x="44624" y="4953000"/>
            <a:ext cx="3389412" cy="35283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3" name="TextBox 12"/>
          <p:cNvSpPr txBox="1"/>
          <p:nvPr/>
        </p:nvSpPr>
        <p:spPr>
          <a:xfrm rot="419116">
            <a:off x="180785" y="8410569"/>
            <a:ext cx="3104765" cy="132343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600" dirty="0" smtClean="0">
                <a:latin typeface="Lucida Calligraphy" pitchFamily="66" charset="0"/>
              </a:rPr>
              <a:t>It is not right, why did it feed? </a:t>
            </a:r>
          </a:p>
          <a:p>
            <a:endParaRPr lang="en-GB" sz="1600" dirty="0" smtClean="0">
              <a:latin typeface="Lucida Calligraphy" pitchFamily="66" charset="0"/>
            </a:endParaRPr>
          </a:p>
          <a:p>
            <a:r>
              <a:rPr lang="en-GB" sz="1600" dirty="0" smtClean="0">
                <a:latin typeface="Lucida Calligraphy" pitchFamily="66" charset="0"/>
              </a:rPr>
              <a:t>I cannot hear my thoughts clearly only fractures</a:t>
            </a:r>
            <a:endParaRPr lang="en-GB" sz="1600" dirty="0">
              <a:latin typeface="Lucida Calligraphy" pitchFamily="66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156</TotalTime>
  <Words>337</Words>
  <Application>Microsoft Office PowerPoint</Application>
  <PresentationFormat>A4 Paper (210x297 mm)</PresentationFormat>
  <Paragraphs>66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Slide 1</vt:lpstr>
      <vt:lpstr>Slide 2</vt:lpstr>
      <vt:lpstr>Slide 3</vt:lpstr>
      <vt:lpstr>Slide 4</vt:lpstr>
    </vt:vector>
  </TitlesOfParts>
  <Company>RM plc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eccles.h</dc:creator>
  <cp:lastModifiedBy> dave lonergan</cp:lastModifiedBy>
  <cp:revision>12</cp:revision>
  <dcterms:created xsi:type="dcterms:W3CDTF">2013-11-28T15:04:24Z</dcterms:created>
  <dcterms:modified xsi:type="dcterms:W3CDTF">2014-04-18T20:53:00Z</dcterms:modified>
</cp:coreProperties>
</file>