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44" y="-18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01D-321B-477B-9849-4CFCA2316BF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BB47-34D2-482E-8149-AE5197D777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01D-321B-477B-9849-4CFCA2316BF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BB47-34D2-482E-8149-AE5197D777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01D-321B-477B-9849-4CFCA2316BF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BB47-34D2-482E-8149-AE5197D777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01D-321B-477B-9849-4CFCA2316BF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BB47-34D2-482E-8149-AE5197D777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01D-321B-477B-9849-4CFCA2316BF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BB47-34D2-482E-8149-AE5197D777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01D-321B-477B-9849-4CFCA2316BF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BB47-34D2-482E-8149-AE5197D777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01D-321B-477B-9849-4CFCA2316BF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BB47-34D2-482E-8149-AE5197D777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01D-321B-477B-9849-4CFCA2316BF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BB47-34D2-482E-8149-AE5197D777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01D-321B-477B-9849-4CFCA2316BF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BB47-34D2-482E-8149-AE5197D777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01D-321B-477B-9849-4CFCA2316BF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BB47-34D2-482E-8149-AE5197D777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01D-321B-477B-9849-4CFCA2316BF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BB47-34D2-482E-8149-AE5197D777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8A01D-321B-477B-9849-4CFCA2316BF5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5BB47-34D2-482E-8149-AE5197D777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040" y="0"/>
            <a:ext cx="41993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40632" y="0"/>
            <a:ext cx="165618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itchFamily="18" charset="0"/>
                <a:cs typeface="Times New Roman" pitchFamily="18" charset="0"/>
              </a:rPr>
              <a:t>Joy Grove Asylum</a:t>
            </a:r>
          </a:p>
          <a:p>
            <a:pPr algn="ctr"/>
            <a:r>
              <a:rPr lang="en-GB" sz="1000" dirty="0" smtClean="0">
                <a:latin typeface="Times New Roman" pitchFamily="18" charset="0"/>
                <a:cs typeface="Times New Roman" pitchFamily="18" charset="0"/>
              </a:rPr>
              <a:t>513 West Henry Street,</a:t>
            </a:r>
          </a:p>
          <a:p>
            <a:pPr algn="ctr"/>
            <a:r>
              <a:rPr lang="en-GB" sz="1000" dirty="0" smtClean="0">
                <a:latin typeface="Times New Roman" pitchFamily="18" charset="0"/>
                <a:cs typeface="Times New Roman" pitchFamily="18" charset="0"/>
              </a:rPr>
              <a:t>Savannah, Georgia.</a:t>
            </a:r>
          </a:p>
          <a:p>
            <a:pPr algn="ctr"/>
            <a:r>
              <a:rPr lang="en-GB" sz="1000" dirty="0" smtClean="0">
                <a:latin typeface="Times New Roman" pitchFamily="18" charset="0"/>
                <a:cs typeface="Times New Roman" pitchFamily="18" charset="0"/>
              </a:rPr>
              <a:t>Telephone: 1131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4528" y="980728"/>
            <a:ext cx="2952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Dr. Keaton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09256" y="980728"/>
            <a:ext cx="8557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May ‘26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6928" y="1196752"/>
            <a:ext cx="2952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Mr. Douglas </a:t>
            </a:r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Henslowe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0552" y="1412776"/>
            <a:ext cx="3528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Outburst during confrontational therapies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0592" y="1628800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05/21/26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8704" y="1628800"/>
            <a:ext cx="1944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Snr</a:t>
            </a:r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. Nurse Hampton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6496" y="2204864"/>
            <a:ext cx="41044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5ml Paraldehyde – hypnotic/sedative; 3 x daily</a:t>
            </a:r>
          </a:p>
          <a:p>
            <a:endParaRPr lang="en-GB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Continuation of:</a:t>
            </a:r>
          </a:p>
          <a:p>
            <a:endParaRPr lang="en-GB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2ml </a:t>
            </a:r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Ampule</a:t>
            </a:r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 Benzedrine – stimulant/anti-anxiety 1 x 		        daily</a:t>
            </a:r>
          </a:p>
          <a:p>
            <a:endParaRPr lang="en-GB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5ml </a:t>
            </a:r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Hysocine</a:t>
            </a:r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 – anti-depressant 4 x daily</a:t>
            </a:r>
          </a:p>
          <a:p>
            <a:endParaRPr lang="en-GB" sz="10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72880" y="6611779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13478Y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08584" y="6546830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Kunstler Script" pitchFamily="66" charset="0"/>
              </a:rPr>
              <a:t>Dr. F.H. Keaton</a:t>
            </a:r>
            <a:endParaRPr lang="en-US" sz="1600" dirty="0">
              <a:latin typeface="Kunstler Script" pitchFamily="66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8592" y="0"/>
            <a:ext cx="41993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6609184" y="0"/>
            <a:ext cx="165618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itchFamily="18" charset="0"/>
                <a:cs typeface="Times New Roman" pitchFamily="18" charset="0"/>
              </a:rPr>
              <a:t>Joy Grove Asylum</a:t>
            </a:r>
          </a:p>
          <a:p>
            <a:pPr algn="ctr"/>
            <a:r>
              <a:rPr lang="en-GB" sz="1000" dirty="0" smtClean="0">
                <a:latin typeface="Times New Roman" pitchFamily="18" charset="0"/>
                <a:cs typeface="Times New Roman" pitchFamily="18" charset="0"/>
              </a:rPr>
              <a:t>513 West Henry Street,</a:t>
            </a:r>
          </a:p>
          <a:p>
            <a:pPr algn="ctr"/>
            <a:r>
              <a:rPr lang="en-GB" sz="1000" dirty="0" smtClean="0">
                <a:latin typeface="Times New Roman" pitchFamily="18" charset="0"/>
                <a:cs typeface="Times New Roman" pitchFamily="18" charset="0"/>
              </a:rPr>
              <a:t>Savannah, Georgia.</a:t>
            </a:r>
          </a:p>
          <a:p>
            <a:pPr algn="ctr"/>
            <a:r>
              <a:rPr lang="en-GB" sz="1000" dirty="0" smtClean="0">
                <a:latin typeface="Times New Roman" pitchFamily="18" charset="0"/>
                <a:cs typeface="Times New Roman" pitchFamily="18" charset="0"/>
              </a:rPr>
              <a:t>Telephone: 1131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73080" y="980728"/>
            <a:ext cx="2952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Dr. Keaton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77808" y="980728"/>
            <a:ext cx="8557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Aug ‘34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25480" y="1196752"/>
            <a:ext cx="2952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Mr. </a:t>
            </a:r>
            <a:r>
              <a:rPr lang="en-GB" sz="1000" smtClean="0">
                <a:latin typeface="Courier New" pitchFamily="49" charset="0"/>
                <a:cs typeface="Courier New" pitchFamily="49" charset="0"/>
              </a:rPr>
              <a:t>Douglas </a:t>
            </a:r>
            <a:r>
              <a:rPr lang="en-GB" sz="1000" smtClean="0">
                <a:latin typeface="Courier New" pitchFamily="49" charset="0"/>
                <a:cs typeface="Courier New" pitchFamily="49" charset="0"/>
              </a:rPr>
              <a:t>Henslowe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89104" y="1412776"/>
            <a:ext cx="3528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Outburst during confrontational therapies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49144" y="1628800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08/11/34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57256" y="1628800"/>
            <a:ext cx="1944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Snr</a:t>
            </a:r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. Nurse Hampton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85048" y="2204864"/>
            <a:ext cx="41044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5ml Paraldehyde – hypnotic/sedative; 5 x daily</a:t>
            </a:r>
          </a:p>
          <a:p>
            <a:endParaRPr lang="en-GB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Continuation of:</a:t>
            </a:r>
          </a:p>
          <a:p>
            <a:endParaRPr lang="en-GB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5ml Benzedrine – stimulant/anti-anxiety 1 x 		        daily</a:t>
            </a:r>
          </a:p>
          <a:p>
            <a:endParaRPr lang="en-GB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10ml </a:t>
            </a:r>
            <a:r>
              <a:rPr lang="en-GB" sz="1000" dirty="0" err="1" smtClean="0">
                <a:latin typeface="Courier New" pitchFamily="49" charset="0"/>
                <a:cs typeface="Courier New" pitchFamily="49" charset="0"/>
              </a:rPr>
              <a:t>Hysocine</a:t>
            </a:r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 – anti-depressant 4 x daily</a:t>
            </a:r>
          </a:p>
          <a:p>
            <a:endParaRPr lang="en-GB" sz="10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41432" y="6611779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ourier New" pitchFamily="49" charset="0"/>
                <a:cs typeface="Courier New" pitchFamily="49" charset="0"/>
              </a:rPr>
              <a:t>13478Y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77136" y="6546830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Kunstler Script" pitchFamily="66" charset="0"/>
              </a:rPr>
              <a:t>Dr. F.H. Keaton</a:t>
            </a:r>
            <a:endParaRPr lang="en-US" sz="1600" dirty="0">
              <a:latin typeface="Kunstler Script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115</Words>
  <Application>Microsoft Office PowerPoint</Application>
  <PresentationFormat>A4 Paper (210x297 mm)</PresentationFormat>
  <Paragraphs>38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dave lonergan</dc:creator>
  <cp:lastModifiedBy> dave lonergan</cp:lastModifiedBy>
  <cp:revision>5</cp:revision>
  <dcterms:created xsi:type="dcterms:W3CDTF">2013-11-13T14:05:47Z</dcterms:created>
  <dcterms:modified xsi:type="dcterms:W3CDTF">2013-12-03T14:50:25Z</dcterms:modified>
</cp:coreProperties>
</file>